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25" r:id="rId20"/>
    <p:sldId id="358" r:id="rId21"/>
    <p:sldId id="347" r:id="rId22"/>
    <p:sldId id="326" r:id="rId23"/>
    <p:sldId id="350" r:id="rId24"/>
    <p:sldId id="343" r:id="rId25"/>
    <p:sldId id="346" r:id="rId26"/>
    <p:sldId id="349" r:id="rId27"/>
    <p:sldId id="348" r:id="rId28"/>
    <p:sldId id="335" r:id="rId29"/>
    <p:sldId id="352" r:id="rId30"/>
    <p:sldId id="344" r:id="rId31"/>
    <p:sldId id="338" r:id="rId32"/>
    <p:sldId id="357" r:id="rId33"/>
    <p:sldId id="361" r:id="rId34"/>
    <p:sldId id="355" r:id="rId35"/>
    <p:sldId id="356" r:id="rId36"/>
    <p:sldId id="359" r:id="rId37"/>
    <p:sldId id="360" r:id="rId38"/>
    <p:sldId id="362" r:id="rId39"/>
    <p:sldId id="31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25"/>
            <p14:sldId id="358"/>
            <p14:sldId id="347"/>
            <p14:sldId id="326"/>
            <p14:sldId id="350"/>
            <p14:sldId id="343"/>
            <p14:sldId id="346"/>
            <p14:sldId id="349"/>
            <p14:sldId id="348"/>
            <p14:sldId id="335"/>
            <p14:sldId id="352"/>
            <p14:sldId id="344"/>
            <p14:sldId id="338"/>
            <p14:sldId id="357"/>
            <p14:sldId id="361"/>
            <p14:sldId id="355"/>
            <p14:sldId id="356"/>
            <p14:sldId id="359"/>
            <p14:sldId id="360"/>
            <p14:sldId id="362"/>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1" Type="http://schemas.openxmlformats.org/officeDocument/2006/relationships/image" Target="../media/image37.JP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JPG"/><Relationship Id="rId10"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592010"/>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68116"/>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16794"/>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298169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610105"/>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498130"/>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435239" y="6123681"/>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833350"/>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29978"/>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778388"/>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24732" y="900078"/>
            <a:ext cx="1620957"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你们还不够智能</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800" decel="100000"/>
                                        <p:tgtEl>
                                          <p:spTgt spid="15"/>
                                        </p:tgtEl>
                                      </p:cBhvr>
                                    </p:animEffect>
                                    <p:anim calcmode="lin" valueType="num">
                                      <p:cBhvr>
                                        <p:cTn id="67" dur="800" decel="100000" fill="hold"/>
                                        <p:tgtEl>
                                          <p:spTgt spid="15"/>
                                        </p:tgtEl>
                                        <p:attrNameLst>
                                          <p:attrName>style.rotation</p:attrName>
                                        </p:attrNameLst>
                                      </p:cBhvr>
                                      <p:tavLst>
                                        <p:tav tm="0">
                                          <p:val>
                                            <p:fltVal val="-90"/>
                                          </p:val>
                                        </p:tav>
                                        <p:tav tm="100000">
                                          <p:val>
                                            <p:fltVal val="0"/>
                                          </p:val>
                                        </p:tav>
                                      </p:tavLst>
                                    </p:anim>
                                    <p:anim calcmode="lin" valueType="num">
                                      <p:cBhvr>
                                        <p:cTn id="68" dur="800" decel="100000" fill="hold"/>
                                        <p:tgtEl>
                                          <p:spTgt spid="15"/>
                                        </p:tgtEl>
                                        <p:attrNameLst>
                                          <p:attrName>ppt_x</p:attrName>
                                        </p:attrNameLst>
                                      </p:cBhvr>
                                      <p:tavLst>
                                        <p:tav tm="0">
                                          <p:val>
                                            <p:strVal val="#ppt_x+0.4"/>
                                          </p:val>
                                        </p:tav>
                                        <p:tav tm="100000">
                                          <p:val>
                                            <p:strVal val="#ppt_x-0.05"/>
                                          </p:val>
                                        </p:tav>
                                      </p:tavLst>
                                    </p:anim>
                                    <p:anim calcmode="lin" valueType="num">
                                      <p:cBhvr>
                                        <p:cTn id="69" dur="800" decel="100000" fill="hold"/>
                                        <p:tgtEl>
                                          <p:spTgt spid="15"/>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6" grpId="0"/>
      <p:bldP spid="7" grpId="0"/>
      <p:bldP spid="8" grpId="0"/>
      <p:bldP spid="9" grpId="0"/>
      <p:bldP spid="10" grpId="0"/>
      <p:bldP spid="12" grpId="0"/>
      <p:bldP spid="5" grpId="0" animBg="1"/>
      <p:bldP spid="5" grpId="1"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32"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311"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1" name="图片 10"/>
          <p:cNvPicPr>
            <a:picLocks noChangeAspect="1"/>
          </p:cNvPicPr>
          <p:nvPr/>
        </p:nvPicPr>
        <p:blipFill>
          <a:blip r:embed="rId4"/>
          <a:stretch>
            <a:fillRect/>
          </a:stretch>
        </p:blipFill>
        <p:spPr>
          <a:xfrm>
            <a:off x="7126714" y="1325671"/>
            <a:ext cx="3645809" cy="47395552"/>
          </a:xfrm>
          <a:prstGeom prst="rect">
            <a:avLst/>
          </a:prstGeom>
        </p:spPr>
      </p:pic>
      <p:sp>
        <p:nvSpPr>
          <p:cNvPr id="12" name="矩形 11"/>
          <p:cNvSpPr/>
          <p:nvPr/>
        </p:nvSpPr>
        <p:spPr>
          <a:xfrm>
            <a:off x="7126714" y="0"/>
            <a:ext cx="5065286" cy="1325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我的发现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81447" y="1257300"/>
            <a:ext cx="6404296" cy="5300663"/>
          </a:xfrm>
          <a:prstGeom prst="rect">
            <a:avLst/>
          </a:prstGeom>
        </p:spPr>
      </p:pic>
      <p:sp>
        <p:nvSpPr>
          <p:cNvPr id="6" name="文本框 5"/>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57263" y="1814513"/>
            <a:ext cx="87716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957263" y="2440494"/>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5" name="文本框 4"/>
          <p:cNvSpPr txBox="1"/>
          <p:nvPr/>
        </p:nvSpPr>
        <p:spPr>
          <a:xfrm>
            <a:off x="1271588" y="3171825"/>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移动端三层架构</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43038" y="3929063"/>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接口中间层</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87" y="1528763"/>
            <a:ext cx="6496049" cy="4872037"/>
          </a:xfrm>
          <a:prstGeom prst="rect">
            <a:avLst/>
          </a:prstGeom>
        </p:spPr>
      </p:pic>
      <p:sp>
        <p:nvSpPr>
          <p:cNvPr id="5" name="文本框 4"/>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21301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76" y="943123"/>
            <a:ext cx="2175508" cy="5629127"/>
          </a:xfrm>
          <a:prstGeom prst="rect">
            <a:avLst/>
          </a:prstGeom>
        </p:spPr>
      </p:pic>
      <p:sp>
        <p:nvSpPr>
          <p:cNvPr id="5" name="文本框 4"/>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sp>
        <p:nvSpPr>
          <p:cNvPr id="28" name="文本框 2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1200149" y="3579020"/>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4887426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标题内容</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07867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3033</TotalTime>
  <Words>774</Words>
  <Application>Microsoft Macintosh PowerPoint</Application>
  <PresentationFormat>宽屏</PresentationFormat>
  <Paragraphs>184</Paragraphs>
  <Slides>39</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597</cp:revision>
  <dcterms:created xsi:type="dcterms:W3CDTF">2017-09-07T08:32:44Z</dcterms:created>
  <dcterms:modified xsi:type="dcterms:W3CDTF">2021-01-17T05:37:26Z</dcterms:modified>
</cp:coreProperties>
</file>